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5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74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86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5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8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34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19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63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1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B4622-D750-48EF-AFCE-361975EEDD1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C194E-B5B3-4F2E-AF96-4AC2A3537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09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esent5.com/presentation/1/100882459_135172356.pdf-img/100882459_135172356.pdf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622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3.infourok.ru/uploads/ex/10ef/0003a6e6-452d3e1f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993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s03.infourok.ru/uploads/ex/0ade/000108c5-1b4b0a5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77" y="-3279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81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lide-share.ru/slide/4511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648"/>
            <a:ext cx="9144000" cy="649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51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resent5.com/presentation/1/100882459_135172356.pdf-img/100882459_135172356.pdf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44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present5.com/presentation/1/100882459_135172356.pdf-img/100882459_135172356.pdf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64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900igr.net/up/datas/183452/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9" y="332656"/>
            <a:ext cx="882258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129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900igr.net/up/datas/59962/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5" y="-2244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10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4.infourok.ru/uploads/ex/0c0f/0002cb2e-f73e8258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903649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529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01.infourok.ru/images/doc/90/107279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"/>
            <a:ext cx="885596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205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900igr.net/up/datas/111538/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896448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717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2019-11-24T13:12:36Z</dcterms:created>
  <dcterms:modified xsi:type="dcterms:W3CDTF">2019-11-24T14:00:00Z</dcterms:modified>
</cp:coreProperties>
</file>